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6" r:id="rId2"/>
    <p:sldId id="731" r:id="rId3"/>
    <p:sldId id="732" r:id="rId4"/>
    <p:sldId id="736" r:id="rId5"/>
    <p:sldId id="737" r:id="rId6"/>
    <p:sldId id="733" r:id="rId7"/>
    <p:sldId id="738" r:id="rId8"/>
    <p:sldId id="735" r:id="rId9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0" y="7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audio1.wav>
</file>

<file path=ppt/media/audio2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8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spcFirstLastPara="1" wrap="none" lIns="91426" tIns="45713" rIns="91426" bIns="45713" numCol="1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</a:pPr>
            <a:r>
              <a:rPr lang="zh-CN" altLang="en-US" sz="11498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rgbClr val="738AC8"/>
                    </a:gs>
                    <a:gs pos="100000">
                      <a:srgbClr val="738AC8">
                        <a:lumMod val="60000"/>
                        <a:lumOff val="40000"/>
                      </a:srgbClr>
                    </a:gs>
                  </a:gsLst>
                  <a:lin ang="5400000"/>
                </a:gradFill>
                <a:effectLst>
                  <a:glow rad="139700">
                    <a:srgbClr val="FEB80A">
                      <a:satMod val="175000"/>
                      <a:alpha val="40000"/>
                    </a:srgb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一课一</a:t>
            </a:r>
            <a:r>
              <a:rPr lang="zh-CN" altLang="en-US" sz="11498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rgbClr val="738AC8">
                        <a:lumMod val="60000"/>
                        <a:lumOff val="40000"/>
                      </a:srgbClr>
                    </a:gs>
                  </a:gsLst>
                  <a:lin ang="5400000"/>
                </a:gradFill>
                <a:effectLst>
                  <a:glow rad="139700">
                    <a:srgbClr val="FEB80A">
                      <a:satMod val="175000"/>
                      <a:alpha val="40000"/>
                    </a:srgb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</a:t>
            </a:r>
            <a:endParaRPr lang="zh-CN" altLang="en-US" sz="11498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rgbClr val="738AC8">
                      <a:lumMod val="60000"/>
                      <a:lumOff val="40000"/>
                    </a:srgbClr>
                  </a:gs>
                </a:gsLst>
                <a:lin ang="5400000"/>
              </a:gradFill>
              <a:effectLst>
                <a:glow rad="139700">
                  <a:srgbClr val="FEB80A">
                    <a:satMod val="175000"/>
                    <a:alpha val="40000"/>
                  </a:srgb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12746230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audio" Target="../media/audio1.wav"/><Relationship Id="rId4" Type="http://schemas.openxmlformats.org/officeDocument/2006/relationships/slideLayout" Target="../slideLayouts/slideLayout4.xml"/><Relationship Id="rId9" Type="http://schemas.openxmlformats.org/officeDocument/2006/relationships/slide" Target="../slides/slid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:a16="http://schemas.microsoft.com/office/drawing/2014/main" xmlns="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9" action="ppaction://hlinksldjump" highlightClick="1">
              <a:snd r:embed="rId10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5" r:id="rId2"/>
    <p:sldLayoutId id="2147483689" r:id="rId3"/>
    <p:sldLayoutId id="2147483690" r:id="rId4"/>
    <p:sldLayoutId id="2147483691" r:id="rId5"/>
    <p:sldLayoutId id="2147483692" r:id="rId6"/>
    <p:sldLayoutId id="2147483694" r:id="rId7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Unit 4</a:t>
            </a:r>
            <a:r>
              <a:rPr lang="zh-CN" altLang="zh-CN" sz="4400" dirty="0">
                <a:solidFill>
                  <a:srgbClr val="D60093"/>
                </a:solidFill>
              </a:rPr>
              <a:t>　</a:t>
            </a:r>
            <a:r>
              <a:rPr lang="en-US" altLang="zh-CN" sz="4400" dirty="0">
                <a:solidFill>
                  <a:srgbClr val="D60093"/>
                </a:solidFill>
              </a:rPr>
              <a:t>I have a pen pal</a:t>
            </a:r>
            <a:endParaRPr lang="zh-CN" altLang="zh-CN" sz="4400" dirty="0">
              <a:solidFill>
                <a:srgbClr val="D60093"/>
              </a:solidFill>
            </a:endParaRPr>
          </a:p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Part B</a:t>
            </a:r>
            <a:r>
              <a:rPr lang="zh-CN" altLang="zh-CN" sz="4400" dirty="0">
                <a:solidFill>
                  <a:srgbClr val="D60093"/>
                </a:solidFill>
              </a:rPr>
              <a:t>　</a:t>
            </a:r>
            <a:r>
              <a:rPr lang="en-US" altLang="zh-CN" sz="4400" dirty="0">
                <a:solidFill>
                  <a:srgbClr val="D60093"/>
                </a:solidFill>
              </a:rPr>
              <a:t>Read and write</a:t>
            </a:r>
            <a:endParaRPr lang="zh-CN" altLang="zh-CN" sz="4400" dirty="0">
              <a:solidFill>
                <a:srgbClr val="D60093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951187"/>
            <a:ext cx="1872188" cy="4449140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2" name="折角形 1"/>
          <p:cNvSpPr/>
          <p:nvPr/>
        </p:nvSpPr>
        <p:spPr>
          <a:xfrm>
            <a:off x="3960837" y="1293840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1" name="折角形 10"/>
          <p:cNvSpPr/>
          <p:nvPr/>
        </p:nvSpPr>
        <p:spPr>
          <a:xfrm>
            <a:off x="3960837" y="2538614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3" name="折角形 12"/>
          <p:cNvSpPr/>
          <p:nvPr/>
        </p:nvSpPr>
        <p:spPr>
          <a:xfrm>
            <a:off x="3939125" y="3783657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6" name="动作按钮: 自定义 15">
            <a:hlinkClick r:id="rId2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24800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7" name="动作按钮: 自定义 16">
            <a:hlinkClick r:id="rId4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2" y="37297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9" name="动作按钮: 自定义 18">
            <a:hlinkClick r:id="rId5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12303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 tmFilter="0,0; .5, 1; 1, 1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15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 tmFilter="0,0; .5, 1; 1, 1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8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 tmFilter="0,0; .5, 1; 1, 1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2" grpId="0" animBg="1"/>
      <p:bldP spid="11" grpId="0" animBg="1"/>
      <p:bldP spid="1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1511895"/>
            <a:ext cx="10807700" cy="2399503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一、选出每组中不同类的选项。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)1.A.lives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B.likes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C.sing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)2.A.singing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B.amazing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C.interesting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)3.A.reading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B.evening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C.dancing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792485" y="2102834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/>
              <a:t>C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792485" y="2711646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/>
              <a:t>A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792485" y="3279687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/>
              <a:t>B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823628"/>
            <a:ext cx="10807700" cy="4763227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二、单项选择。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)1.There is a dance class______Saturday______8:00 a.m.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A.at; at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B.at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; on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C.on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; at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)2.Does Zhang </a:t>
            </a: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Peng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______in Jinan?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A.live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B.lives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C.living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)3.I ______singing and she ______dancing.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A.like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; like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B.likes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; like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C.like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; likes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720477" y="1439887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C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720477" y="3197515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A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720477" y="4376897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C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1436995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1329773"/>
            <a:ext cx="10807700" cy="304698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)4.She ______students to make robots.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A.teach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B.teaching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C.teaches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)5.—Does he like listening to music? 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—No, he ______.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A.doesn</a:t>
            </a:r>
            <a:r>
              <a:rPr lang="en-US" altLang="zh-CN" dirty="0" err="1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t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B.does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	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C.don</a:t>
            </a:r>
            <a:r>
              <a:rPr lang="en-US" altLang="zh-CN" dirty="0" err="1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t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792485" y="1329773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C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864493" y="2509134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A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3139273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719807"/>
            <a:ext cx="10807700" cy="535415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三、阅读短文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判断正误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正确的写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“T”,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错误的写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“F”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304800"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My name is Li Jun. I have a new pen pal. Her name is Amy. She lives in England. Her father is an engineer(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工程师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). He works in a car company. He goes to work by car. He likes playing football and swimming. Her mother is a nurse. She goes to work by subway. She enjoys watching TV and listening to music. Amy is a student. She always goes to school on foot, because her home is not far from the school. Amy likes collecting stamps and writing emails.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1704680"/>
            <a:ext cx="10807700" cy="2456057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1.Amy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father works in a car company. 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2.Amy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 father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hobby is playing basketball. 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3.Amy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mother goes to work by car. 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)4.Amy always walks to school.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792485" y="1704680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T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792485" y="2336391"/>
            <a:ext cx="434734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F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792485" y="2881080"/>
            <a:ext cx="434734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F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792485" y="3522357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T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07680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6" grpId="0"/>
      <p:bldP spid="7" grpId="0"/>
      <p:bldP spid="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52</TotalTime>
  <Words>181</Words>
  <Application>Microsoft Office PowerPoint</Application>
  <PresentationFormat>自定义</PresentationFormat>
  <Paragraphs>48</Paragraphs>
  <Slides>8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8" baseType="lpstr">
      <vt:lpstr>NEU-BZ-S92</vt:lpstr>
      <vt:lpstr>方正书宋_GBK</vt:lpstr>
      <vt:lpstr>黑体</vt:lpstr>
      <vt:lpstr>华文琥珀</vt:lpstr>
      <vt:lpstr>隶书</vt:lpstr>
      <vt:lpstr>宋体</vt:lpstr>
      <vt:lpstr>Arial</vt:lpstr>
      <vt:lpstr>Calibri</vt:lpstr>
      <vt:lpstr>Times New Roman</vt:lpstr>
      <vt:lpstr>专业教辅课件Q:251490010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18</cp:revision>
  <dcterms:created xsi:type="dcterms:W3CDTF">2020-08-17T02:46:32Z</dcterms:created>
  <dcterms:modified xsi:type="dcterms:W3CDTF">2025-09-02T07:56:16Z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