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731" r:id="rId3"/>
    <p:sldId id="732" r:id="rId4"/>
    <p:sldId id="736" r:id="rId5"/>
    <p:sldId id="737" r:id="rId6"/>
    <p:sldId id="733" r:id="rId7"/>
    <p:sldId id="738" r:id="rId8"/>
    <p:sldId id="735" r:id="rId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6" tIns="45713" rIns="91426" bIns="45713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1498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一课一</a:t>
            </a:r>
            <a:r>
              <a:rPr lang="zh-CN" altLang="en-US" sz="11498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</a:t>
            </a:r>
            <a:endParaRPr lang="zh-CN" altLang="en-US" sz="1149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274623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4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I have a pen pal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B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Read and write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511895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一、选出每组中不同类的选项。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)1.A.lives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B.likes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C.sing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)2.A.singing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B.amazing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C.interesting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)3.A.reading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B.evening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C.dancing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92485" y="2102834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92485" y="2711646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92485" y="3279687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823628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)1.There is a dance class______Saturday______8:00 a.m.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A.at; at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 on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C.on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 at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)2.Does Zhang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______in Jinan?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A.live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B.lives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C.living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)3.I ______singing and she ______dancing.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A.like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 like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B.likes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 like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C.like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 likes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20477" y="1439887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20477" y="3197515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20477" y="4376897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329773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)4.She ______students to make robots.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A.teach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B.teaching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C.teaches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)5.—Does he like listening to music?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—No, he ______.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A.doesn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B.does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C.don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92485" y="1329773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64493" y="2509134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13927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19807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三、阅读短文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判断正误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正确的写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“T”,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错误的写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“F”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 name is Li Jun. I have a new pen pal. Her name is Amy. She lives in England. Her father is an engineer(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工程师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 He works in a car company. He goes to work by car. He likes playing football and swimming. Her mother is a nurse. She goes to work by subway. She enjoys watching TV and listening to music. Amy is a student. She always goes to school on foot, because her home is not far from the school. Amy likes collecting stamps and writing emails.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704680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1.Amy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father works in a car company.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2.Amy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father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hobby is playing basketball.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3.Amy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mother goes to work by car.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)4.Amy always walks to school.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92485" y="1704680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T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92485" y="2336391"/>
            <a:ext cx="4347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F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92485" y="2881080"/>
            <a:ext cx="4347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F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92485" y="3522357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T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0768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52</TotalTime>
  <Words>181</Words>
  <Application>Microsoft Office PowerPoint</Application>
  <PresentationFormat>自定义</PresentationFormat>
  <Paragraphs>48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NEU-BZ-S92</vt:lpstr>
      <vt:lpstr>方正书宋_GBK</vt:lpstr>
      <vt:lpstr>黑体</vt:lpstr>
      <vt:lpstr>华文琥珀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18</cp:revision>
  <dcterms:created xsi:type="dcterms:W3CDTF">2020-08-17T02:46:32Z</dcterms:created>
  <dcterms:modified xsi:type="dcterms:W3CDTF">2025-09-02T07:56:16Z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